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82" r:id="rId3"/>
    <p:sldId id="263" r:id="rId4"/>
    <p:sldId id="296" r:id="rId5"/>
    <p:sldId id="262" r:id="rId6"/>
    <p:sldId id="281" r:id="rId7"/>
    <p:sldId id="264" r:id="rId8"/>
    <p:sldId id="265" r:id="rId9"/>
    <p:sldId id="278" r:id="rId10"/>
    <p:sldId id="269" r:id="rId11"/>
    <p:sldId id="266" r:id="rId12"/>
    <p:sldId id="267" r:id="rId13"/>
    <p:sldId id="268" r:id="rId14"/>
    <p:sldId id="284" r:id="rId15"/>
    <p:sldId id="271" r:id="rId16"/>
    <p:sldId id="286" r:id="rId17"/>
    <p:sldId id="287" r:id="rId18"/>
    <p:sldId id="288" r:id="rId19"/>
    <p:sldId id="289" r:id="rId20"/>
    <p:sldId id="290" r:id="rId21"/>
    <p:sldId id="291" r:id="rId22"/>
    <p:sldId id="272" r:id="rId23"/>
    <p:sldId id="274" r:id="rId24"/>
    <p:sldId id="273" r:id="rId25"/>
    <p:sldId id="292" r:id="rId26"/>
    <p:sldId id="293" r:id="rId27"/>
    <p:sldId id="294" r:id="rId28"/>
    <p:sldId id="295" r:id="rId29"/>
    <p:sldId id="279" r:id="rId30"/>
    <p:sldId id="277" r:id="rId31"/>
    <p:sldId id="275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9F9C8-3C5F-441E-BFA3-E2AD8DAC279A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2A173-BFFE-4C9F-8D39-1B08C4015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327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803DA-653E-4994-98BF-65B0709FCB2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345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8A8DB-3C1E-4480-8FB8-97F71CFB5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BA86F6-5377-48A4-886D-2DFB16101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19993A-AEB9-4324-A5B2-B2C698DCD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4296-ED03-4727-94D3-D01D3A336A3D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875070-C1A8-4A6B-B9B6-0F7884DBA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69F4C-C468-4B9E-B643-AC0BC0117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C54B-504C-4871-BB2A-6DAB23B1D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394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CA90D-8CE9-48C4-9048-7338A9386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E50AAB-16D2-47D9-89B4-C95E231F1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808ABD-A54E-4732-AC49-F693AE78E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4296-ED03-4727-94D3-D01D3A336A3D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A4277-B56A-4813-BA4F-D2DDDB311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59ED21-EED4-43FB-8F0F-F1200CAE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C54B-504C-4871-BB2A-6DAB23B1D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407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BC4E563-1B24-461C-A900-B34BABC34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40C0F5-B996-46C1-A1B1-3F6603FB6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4A2B95-D3CC-4584-961D-B1BD4A1B2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4296-ED03-4727-94D3-D01D3A336A3D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0FF016-054A-43BF-A100-86577E1BD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CFDA47-1B9B-4C54-847C-8F9CDADF7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C54B-504C-4871-BB2A-6DAB23B1D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24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0D990-7921-4B48-8B2D-313B3715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0313A9-95E0-4541-82C7-820B60C93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40F4D3-FF32-4862-972A-57C2AA12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4296-ED03-4727-94D3-D01D3A336A3D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7D05B3-26DC-4317-81B7-614B9ACF4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F9944-C350-40DA-A434-A225E60C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C54B-504C-4871-BB2A-6DAB23B1D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426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07D5FA-5437-4876-8022-CABA025FD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B3AA6C-C2D1-4A25-BE9C-910EB3272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7D2EF0-46F5-4842-89F8-E13341263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4296-ED03-4727-94D3-D01D3A336A3D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DCD05C-B73C-49D2-A183-49D5011B6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41A8A-28D4-40F0-A071-163A72BD5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C54B-504C-4871-BB2A-6DAB23B1D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849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6A6A1-6F34-45B4-B7DF-DAF92CE6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49E7B-1B36-424E-B1FD-3FE7647954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F3B329-BA95-402B-B3B1-C4C9DA9DE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EE730D-933F-4AC3-A998-DD48A0365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4296-ED03-4727-94D3-D01D3A336A3D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8B234B-7230-47C1-AEA2-2963A627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A63BB0-70FD-4985-BDCA-FB9D81D28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C54B-504C-4871-BB2A-6DAB23B1D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499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B93EB-AFFF-475C-8B1D-459D5C1AF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EDBD2A-5D80-4AC2-BDD6-F5257A52A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AB1850-EFF5-4F4E-9388-6AB156CC8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CC4B606-8BD4-4860-9699-A167EE45F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9C14B37-45D3-4721-A58C-35B67F8657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9830EE-DC64-4814-8276-F3FD5A7BF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4296-ED03-4727-94D3-D01D3A336A3D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20C31C-34F4-4D4E-BDF7-7D8D990F3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8E95EF-6903-4DD5-BAFC-A88C479E4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C54B-504C-4871-BB2A-6DAB23B1D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00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465E9-8C97-4285-A7D0-D8B58593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7B76C7-18F6-4301-9479-C3F280739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4296-ED03-4727-94D3-D01D3A336A3D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D9EDC5-63D1-4863-9E78-A543C0DAA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728CB2-A414-4383-B414-7EA0078E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C54B-504C-4871-BB2A-6DAB23B1D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16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BF2A23-4548-4DE0-979C-328B9BBB7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4296-ED03-4727-94D3-D01D3A336A3D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99E422-B91E-4272-A751-003E96436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A41E4B-5EA7-4368-B566-04E834D9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C54B-504C-4871-BB2A-6DAB23B1D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907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521B7-8E53-4D4B-9335-04C02E3F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62146-D033-4BE3-A96E-1235FD96E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013654-6D06-4FF6-B90A-465C33BB4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7F0F3A-CCA1-4EC4-A2A9-F0E2EC951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4296-ED03-4727-94D3-D01D3A336A3D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B01005-42D1-45F0-8521-6F4DE355E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995F23-002A-4A81-8756-DEDA8EF11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C54B-504C-4871-BB2A-6DAB23B1D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884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065C7-CDED-475D-8ADA-63D482DF2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0DA46E-0B3D-4CAB-A8A6-7A418878BC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6A7B92-A035-41EB-9FF8-843D43356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C3660A-820D-4A58-B01A-C14FD7B9F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4296-ED03-4727-94D3-D01D3A336A3D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03CF92-D147-48E0-A858-AA9AA713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A0B97A-E348-48B5-BF17-05CBAC4DC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BC54B-504C-4871-BB2A-6DAB23B1D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4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366EB1-07EF-49A6-9D10-C0C311E8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C899BA-56D7-48E6-A3C8-98F8C833F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D54A88-3FD5-40FA-B9FB-901FA0774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94296-ED03-4727-94D3-D01D3A336A3D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3CA1AF-3B15-4B60-8A31-DACABEF02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35786B-E9F8-49B2-80DF-C182A15BB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BC54B-504C-4871-BB2A-6DAB23B1D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274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3B67F-8240-4533-98F8-F537C1446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한림대학교 동아리 관리 플랫폼 메뉴얼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FA661C-B0EB-4F9B-84D1-A140CFCE59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958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게시글을 클릭 했을 때 보이는 페이지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작성자와 로그인 정보가 같을 때만 보임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813732" y="134224"/>
            <a:ext cx="246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게시글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D22F8-8B8B-4842-A950-4AA1CB6F0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2" b="5810"/>
          <a:stretch/>
        </p:blipFill>
        <p:spPr>
          <a:xfrm>
            <a:off x="1798383" y="1006680"/>
            <a:ext cx="8808097" cy="43454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138D506-F991-4991-9519-C0D9DD8724BC}"/>
              </a:ext>
            </a:extLst>
          </p:cNvPr>
          <p:cNvSpPr/>
          <p:nvPr/>
        </p:nvSpPr>
        <p:spPr>
          <a:xfrm>
            <a:off x="3914862" y="4664279"/>
            <a:ext cx="690694" cy="4697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34D6546-36CA-4771-88FC-FCDA8C1A7643}"/>
              </a:ext>
            </a:extLst>
          </p:cNvPr>
          <p:cNvCxnSpPr>
            <a:cxnSpLocks/>
          </p:cNvCxnSpPr>
          <p:nvPr/>
        </p:nvCxnSpPr>
        <p:spPr>
          <a:xfrm flipH="1">
            <a:off x="4001549" y="5134062"/>
            <a:ext cx="293615" cy="654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828C5F-811B-4CE9-B6A5-3036C17D9D8A}"/>
              </a:ext>
            </a:extLst>
          </p:cNvPr>
          <p:cNvSpPr/>
          <p:nvPr/>
        </p:nvSpPr>
        <p:spPr>
          <a:xfrm>
            <a:off x="10886111" y="2493144"/>
            <a:ext cx="1174459" cy="369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view.jsp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AF70958-5D86-4041-AC86-49CA79091F4D}"/>
              </a:ext>
            </a:extLst>
          </p:cNvPr>
          <p:cNvCxnSpPr>
            <a:stCxn id="7" idx="1"/>
          </p:cNvCxnSpPr>
          <p:nvPr/>
        </p:nvCxnSpPr>
        <p:spPr>
          <a:xfrm flipH="1">
            <a:off x="10242958" y="2677702"/>
            <a:ext cx="643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138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주변 음식점 메뉴 클릭 시 보이는 페이지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학교 주변 음식점 정보 제공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813732" y="134224"/>
            <a:ext cx="246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주변 음식점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ADB34F-5F79-4725-A32B-0CAC49FDF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2" b="3731"/>
          <a:stretch/>
        </p:blipFill>
        <p:spPr>
          <a:xfrm>
            <a:off x="1586287" y="939565"/>
            <a:ext cx="9019423" cy="455522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EB12291-BB0E-49DA-9AD3-83C4A99D5809}"/>
              </a:ext>
            </a:extLst>
          </p:cNvPr>
          <p:cNvSpPr/>
          <p:nvPr/>
        </p:nvSpPr>
        <p:spPr>
          <a:xfrm>
            <a:off x="10886111" y="2493144"/>
            <a:ext cx="1174459" cy="369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jido.jsp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44EC9EA-9899-4965-8457-7C6F99FF649B}"/>
              </a:ext>
            </a:extLst>
          </p:cNvPr>
          <p:cNvCxnSpPr>
            <a:stCxn id="6" idx="1"/>
          </p:cNvCxnSpPr>
          <p:nvPr/>
        </p:nvCxnSpPr>
        <p:spPr>
          <a:xfrm flipH="1">
            <a:off x="10242958" y="2677702"/>
            <a:ext cx="643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016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5A864-6A06-43D5-84E1-2159FC76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  <a:r>
              <a:rPr lang="en-US" altLang="ko-KR" dirty="0"/>
              <a:t>(</a:t>
            </a:r>
            <a:r>
              <a:rPr lang="ko-KR" altLang="en-US" dirty="0"/>
              <a:t>학생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03D8FD-325F-4C51-B95E-657EA3105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메인 페이지</a:t>
            </a:r>
            <a:endParaRPr lang="en-US" altLang="ko-KR" dirty="0"/>
          </a:p>
          <a:p>
            <a:r>
              <a:rPr lang="ko-KR" altLang="en-US" dirty="0"/>
              <a:t>동아리 페이지</a:t>
            </a:r>
            <a:endParaRPr lang="en-US" altLang="ko-KR" dirty="0"/>
          </a:p>
          <a:p>
            <a:r>
              <a:rPr lang="ko-KR" altLang="en-US" dirty="0"/>
              <a:t>동아리 조회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동아리 가입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동아리 즐겨찾기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69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메인페이지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최근 날짜로 공지사항 제목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 보여줌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제목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해당 게시글로 이동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로그인시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가입한 동아리 보여줌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동아리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해당 동아리 사이트로 이동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813732" y="134224"/>
            <a:ext cx="246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메인 페이지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A7056A-FAFE-4C5A-ABB0-0A149579B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2" b="4098"/>
          <a:stretch/>
        </p:blipFill>
        <p:spPr>
          <a:xfrm>
            <a:off x="1661021" y="1039572"/>
            <a:ext cx="8707504" cy="43797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A626EF-A88D-42FF-A453-42C8A188B430}"/>
              </a:ext>
            </a:extLst>
          </p:cNvPr>
          <p:cNvSpPr/>
          <p:nvPr/>
        </p:nvSpPr>
        <p:spPr>
          <a:xfrm>
            <a:off x="10886111" y="2493144"/>
            <a:ext cx="1174459" cy="369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intro.jsp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85D5064-AADE-4A6D-9119-4ED8E500909F}"/>
              </a:ext>
            </a:extLst>
          </p:cNvPr>
          <p:cNvCxnSpPr>
            <a:stCxn id="5" idx="1"/>
          </p:cNvCxnSpPr>
          <p:nvPr/>
        </p:nvCxnSpPr>
        <p:spPr>
          <a:xfrm flipH="1">
            <a:off x="10242958" y="2677702"/>
            <a:ext cx="643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22C8DE-BB7C-4962-A3E4-CD5B3EFED56A}"/>
              </a:ext>
            </a:extLst>
          </p:cNvPr>
          <p:cNvSpPr/>
          <p:nvPr/>
        </p:nvSpPr>
        <p:spPr>
          <a:xfrm>
            <a:off x="10698757" y="1059704"/>
            <a:ext cx="1174459" cy="369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header.jsp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4DF367B-81E9-49E1-915F-E1298373246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10461073" y="1244262"/>
            <a:ext cx="237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682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012709"/>
              </p:ext>
            </p:extLst>
          </p:nvPr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동아리 별 메인 페이지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동아리에 마우스 올릴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 가입 된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중인 동아리 목록이 보이고</a:t>
                      </a:r>
                      <a:b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가입된 동아리 클릭 시 해당 동아리 페이지로 이동하며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 승인 중 동아리는 신청 취소만 가능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09" y="885377"/>
            <a:ext cx="9066179" cy="46604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0"/>
            <a:ext cx="248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동아리 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A88056-7237-4C3C-8F92-F8EF78B2DF88}"/>
              </a:ext>
            </a:extLst>
          </p:cNvPr>
          <p:cNvSpPr/>
          <p:nvPr/>
        </p:nvSpPr>
        <p:spPr>
          <a:xfrm>
            <a:off x="7625592" y="947956"/>
            <a:ext cx="503340" cy="218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88928D-81EE-44B6-823A-871569749696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9" name="왼쪽 화살표 2">
            <a:extLst>
              <a:ext uri="{FF2B5EF4-FFF2-40B4-BE49-F238E27FC236}">
                <a16:creationId xmlns:a16="http://schemas.microsoft.com/office/drawing/2014/main" id="{35169E6D-4788-4642-AD75-C37FD76AB5EE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62275C-1904-4938-AA86-A0D8EAC7F833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11" name="왼쪽 화살표 10">
            <a:extLst>
              <a:ext uri="{FF2B5EF4-FFF2-40B4-BE49-F238E27FC236}">
                <a16:creationId xmlns:a16="http://schemas.microsoft.com/office/drawing/2014/main" id="{AB432271-F186-4471-AD59-6D1460CD7CAA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C3EEF7-033D-4580-8E27-4DBED00C93C9}"/>
              </a:ext>
            </a:extLst>
          </p:cNvPr>
          <p:cNvSpPr/>
          <p:nvPr/>
        </p:nvSpPr>
        <p:spPr>
          <a:xfrm>
            <a:off x="9868265" y="4558703"/>
            <a:ext cx="2279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myInfo_clubIntro.jsp</a:t>
            </a:r>
            <a:endParaRPr lang="ko-KR" altLang="en-US" dirty="0"/>
          </a:p>
        </p:txBody>
      </p:sp>
      <p:sp>
        <p:nvSpPr>
          <p:cNvPr id="13" name="왼쪽 화살표 9">
            <a:extLst>
              <a:ext uri="{FF2B5EF4-FFF2-40B4-BE49-F238E27FC236}">
                <a16:creationId xmlns:a16="http://schemas.microsoft.com/office/drawing/2014/main" id="{2F03470C-7D27-4956-B2F1-27EBC666E692}"/>
              </a:ext>
            </a:extLst>
          </p:cNvPr>
          <p:cNvSpPr/>
          <p:nvPr/>
        </p:nvSpPr>
        <p:spPr>
          <a:xfrm>
            <a:off x="10385597" y="4126946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281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756303"/>
              </p:ext>
            </p:extLst>
          </p:nvPr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나의 정보 클릭 시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해당 동아리에 가입 된 자신의 정보 수정 가능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813732" y="134224"/>
            <a:ext cx="388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동아리 페이지 </a:t>
            </a:r>
            <a:r>
              <a:rPr lang="en-US" altLang="ko-KR" dirty="0"/>
              <a:t>&gt; </a:t>
            </a:r>
            <a:r>
              <a:rPr lang="ko-KR" altLang="en-US" dirty="0"/>
              <a:t>나의정보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FC7056-4ED3-4398-AD8C-F660BC4CF3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2" b="3731"/>
          <a:stretch/>
        </p:blipFill>
        <p:spPr>
          <a:xfrm>
            <a:off x="1553066" y="998289"/>
            <a:ext cx="9085865" cy="45887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8105F5A-A8CA-429A-B97B-87FC7DF695E1}"/>
              </a:ext>
            </a:extLst>
          </p:cNvPr>
          <p:cNvSpPr/>
          <p:nvPr/>
        </p:nvSpPr>
        <p:spPr>
          <a:xfrm>
            <a:off x="2567031" y="1778466"/>
            <a:ext cx="503340" cy="218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104527-7D54-49AE-8EB3-06DCBADFD20F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8" name="왼쪽 화살표 2">
            <a:extLst>
              <a:ext uri="{FF2B5EF4-FFF2-40B4-BE49-F238E27FC236}">
                <a16:creationId xmlns:a16="http://schemas.microsoft.com/office/drawing/2014/main" id="{DE4423A5-9A22-492A-BB46-58A4884AB2ED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A8F60E-D501-4ABF-90F5-5AAD5A0D1DD2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10" name="왼쪽 화살표 10">
            <a:extLst>
              <a:ext uri="{FF2B5EF4-FFF2-40B4-BE49-F238E27FC236}">
                <a16:creationId xmlns:a16="http://schemas.microsoft.com/office/drawing/2014/main" id="{2CD97DA6-9EA2-46AE-B338-73679C722EF4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9AD74E-33CA-4CED-8B64-A92FFE9992E4}"/>
              </a:ext>
            </a:extLst>
          </p:cNvPr>
          <p:cNvSpPr/>
          <p:nvPr/>
        </p:nvSpPr>
        <p:spPr>
          <a:xfrm>
            <a:off x="9868265" y="4558703"/>
            <a:ext cx="1584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applyMod.jsp</a:t>
            </a:r>
            <a:endParaRPr lang="ko-KR" altLang="en-US" dirty="0"/>
          </a:p>
        </p:txBody>
      </p:sp>
      <p:sp>
        <p:nvSpPr>
          <p:cNvPr id="12" name="왼쪽 화살표 9">
            <a:extLst>
              <a:ext uri="{FF2B5EF4-FFF2-40B4-BE49-F238E27FC236}">
                <a16:creationId xmlns:a16="http://schemas.microsoft.com/office/drawing/2014/main" id="{C31F704A-E928-41F6-8DE4-490B82407D30}"/>
              </a:ext>
            </a:extLst>
          </p:cNvPr>
          <p:cNvSpPr/>
          <p:nvPr/>
        </p:nvSpPr>
        <p:spPr>
          <a:xfrm>
            <a:off x="10385597" y="4126946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249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247" y="963038"/>
            <a:ext cx="8881353" cy="453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339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동아리 페이지 </a:t>
            </a:r>
            <a:r>
              <a:rPr lang="en-US" altLang="ko-KR" dirty="0"/>
              <a:t>– </a:t>
            </a:r>
            <a:r>
              <a:rPr lang="ko-KR" altLang="en-US" dirty="0"/>
              <a:t>소개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소개 클릭 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동아리 포스터가 보임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하단의 탈퇴하기를 누르면 해당 동아리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탈퇴 가능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C4D0A30-FA79-429A-A39F-FAAEE2F10E1D}"/>
              </a:ext>
            </a:extLst>
          </p:cNvPr>
          <p:cNvSpPr/>
          <p:nvPr/>
        </p:nvSpPr>
        <p:spPr>
          <a:xfrm>
            <a:off x="1660425" y="3120525"/>
            <a:ext cx="294210" cy="22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A91B7A-C45C-4C45-9A52-A3F1D1BD00AA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9" name="왼쪽 화살표 2">
            <a:extLst>
              <a:ext uri="{FF2B5EF4-FFF2-40B4-BE49-F238E27FC236}">
                <a16:creationId xmlns:a16="http://schemas.microsoft.com/office/drawing/2014/main" id="{80BC7C70-1A5C-460E-A889-628ACE2DA43C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EBDA27-6837-4D1E-9059-F1666756D47F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11" name="왼쪽 화살표 10">
            <a:extLst>
              <a:ext uri="{FF2B5EF4-FFF2-40B4-BE49-F238E27FC236}">
                <a16:creationId xmlns:a16="http://schemas.microsoft.com/office/drawing/2014/main" id="{FD553822-1DB9-41E8-B9C6-A65B2C0102A4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DF09F9-9A0F-472E-9F26-3BBD48CE5CD0}"/>
              </a:ext>
            </a:extLst>
          </p:cNvPr>
          <p:cNvSpPr/>
          <p:nvPr/>
        </p:nvSpPr>
        <p:spPr>
          <a:xfrm>
            <a:off x="9868265" y="4558703"/>
            <a:ext cx="2279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myInfo_clubIntro.jsp</a:t>
            </a:r>
            <a:endParaRPr lang="ko-KR" altLang="en-US" dirty="0"/>
          </a:p>
        </p:txBody>
      </p:sp>
      <p:sp>
        <p:nvSpPr>
          <p:cNvPr id="13" name="왼쪽 화살표 9">
            <a:extLst>
              <a:ext uri="{FF2B5EF4-FFF2-40B4-BE49-F238E27FC236}">
                <a16:creationId xmlns:a16="http://schemas.microsoft.com/office/drawing/2014/main" id="{28F634A0-F651-4BF0-84A0-2F2A8140473E}"/>
              </a:ext>
            </a:extLst>
          </p:cNvPr>
          <p:cNvSpPr/>
          <p:nvPr/>
        </p:nvSpPr>
        <p:spPr>
          <a:xfrm>
            <a:off x="10385597" y="4126946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837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08" y="937847"/>
            <a:ext cx="9046723" cy="4577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339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동아리 페이지 </a:t>
            </a:r>
            <a:r>
              <a:rPr lang="en-US" altLang="ko-KR" dirty="0"/>
              <a:t>– </a:t>
            </a:r>
            <a:r>
              <a:rPr lang="ko-KR" altLang="en-US" dirty="0"/>
              <a:t>물품 목록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물품 목록 클릭 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동아리의 소유 물품이 보임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부회장은 동아리 물품 삭제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가능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회원은 보는 것만 가능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5457F4D-E3B1-4EBD-8BB4-3B0CF5D739A8}"/>
              </a:ext>
            </a:extLst>
          </p:cNvPr>
          <p:cNvSpPr/>
          <p:nvPr/>
        </p:nvSpPr>
        <p:spPr>
          <a:xfrm>
            <a:off x="1585607" y="3315659"/>
            <a:ext cx="520029" cy="241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09DD-63A0-4B41-9EFA-CD22CE714F1B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9" name="왼쪽 화살표 2">
            <a:extLst>
              <a:ext uri="{FF2B5EF4-FFF2-40B4-BE49-F238E27FC236}">
                <a16:creationId xmlns:a16="http://schemas.microsoft.com/office/drawing/2014/main" id="{4FC2056F-6FAA-4C61-997E-948608E0F126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1CAE45-D263-467E-AEA2-599493D0E1EF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11" name="왼쪽 화살표 10">
            <a:extLst>
              <a:ext uri="{FF2B5EF4-FFF2-40B4-BE49-F238E27FC236}">
                <a16:creationId xmlns:a16="http://schemas.microsoft.com/office/drawing/2014/main" id="{7471B0B1-4ECE-4B00-A6E1-4C31368A862A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A8C80C-4CC6-4CDD-A423-2B53772B2509}"/>
              </a:ext>
            </a:extLst>
          </p:cNvPr>
          <p:cNvSpPr/>
          <p:nvPr/>
        </p:nvSpPr>
        <p:spPr>
          <a:xfrm>
            <a:off x="9868265" y="4558703"/>
            <a:ext cx="2279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myInfo_clubItem.jsp</a:t>
            </a:r>
            <a:endParaRPr lang="ko-KR" altLang="en-US" dirty="0"/>
          </a:p>
        </p:txBody>
      </p:sp>
      <p:sp>
        <p:nvSpPr>
          <p:cNvPr id="13" name="왼쪽 화살표 9">
            <a:extLst>
              <a:ext uri="{FF2B5EF4-FFF2-40B4-BE49-F238E27FC236}">
                <a16:creationId xmlns:a16="http://schemas.microsoft.com/office/drawing/2014/main" id="{8502AD46-84F6-4920-89BB-64C3209FB3E0}"/>
              </a:ext>
            </a:extLst>
          </p:cNvPr>
          <p:cNvSpPr/>
          <p:nvPr/>
        </p:nvSpPr>
        <p:spPr>
          <a:xfrm>
            <a:off x="10385597" y="4126946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46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36" y="904673"/>
            <a:ext cx="8968902" cy="45428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352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동아리 페이지 </a:t>
            </a:r>
            <a:r>
              <a:rPr lang="en-US" altLang="ko-KR" dirty="0"/>
              <a:t>– </a:t>
            </a:r>
            <a:r>
              <a:rPr lang="ko-KR" altLang="en-US" dirty="0"/>
              <a:t>예산</a:t>
            </a:r>
            <a:r>
              <a:rPr lang="en-US" altLang="ko-KR" dirty="0"/>
              <a:t>( </a:t>
            </a:r>
            <a:r>
              <a:rPr lang="ko-KR" altLang="en-US" dirty="0"/>
              <a:t>수입</a:t>
            </a:r>
            <a:r>
              <a:rPr lang="en-US" altLang="ko-KR" dirty="0"/>
              <a:t>,</a:t>
            </a:r>
            <a:r>
              <a:rPr lang="ko-KR" altLang="en-US" dirty="0"/>
              <a:t>지출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예산 클릭 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지출의 예산 내용과 월별 예산 총계를 볼 수 있음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회장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부회장은 입력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삭제가 가능하고 일반 회원은 보기만 가능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B9A6B5A-093A-4AE4-BE91-D594ABAAD2FE}"/>
              </a:ext>
            </a:extLst>
          </p:cNvPr>
          <p:cNvSpPr/>
          <p:nvPr/>
        </p:nvSpPr>
        <p:spPr>
          <a:xfrm>
            <a:off x="1595337" y="3516995"/>
            <a:ext cx="401244" cy="2077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54D7A7-03D2-438B-A33F-4EE71570451C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7" name="왼쪽 화살표 2">
            <a:extLst>
              <a:ext uri="{FF2B5EF4-FFF2-40B4-BE49-F238E27FC236}">
                <a16:creationId xmlns:a16="http://schemas.microsoft.com/office/drawing/2014/main" id="{EFF2F9CC-C510-40B7-B854-EBF4BA773433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557817-F4A9-4DF4-A8B1-15D0990F78CA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9" name="왼쪽 화살표 10">
            <a:extLst>
              <a:ext uri="{FF2B5EF4-FFF2-40B4-BE49-F238E27FC236}">
                <a16:creationId xmlns:a16="http://schemas.microsoft.com/office/drawing/2014/main" id="{678F5578-FE0D-4DB1-ACE8-1F6F8DC79B6A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B4B554-3A66-4587-B6A1-B4660E3052A2}"/>
              </a:ext>
            </a:extLst>
          </p:cNvPr>
          <p:cNvSpPr/>
          <p:nvPr/>
        </p:nvSpPr>
        <p:spPr>
          <a:xfrm>
            <a:off x="9868265" y="4558703"/>
            <a:ext cx="1282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 err="1"/>
              <a:t>budget.jsp</a:t>
            </a:r>
            <a:endParaRPr lang="ko-KR" altLang="en-US" dirty="0"/>
          </a:p>
        </p:txBody>
      </p:sp>
      <p:sp>
        <p:nvSpPr>
          <p:cNvPr id="11" name="왼쪽 화살표 9">
            <a:extLst>
              <a:ext uri="{FF2B5EF4-FFF2-40B4-BE49-F238E27FC236}">
                <a16:creationId xmlns:a16="http://schemas.microsoft.com/office/drawing/2014/main" id="{E90E51B4-7E2A-43B6-B3E4-0BC501696EC9}"/>
              </a:ext>
            </a:extLst>
          </p:cNvPr>
          <p:cNvSpPr/>
          <p:nvPr/>
        </p:nvSpPr>
        <p:spPr>
          <a:xfrm>
            <a:off x="10385597" y="4126946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98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296122"/>
              </p:ext>
            </p:extLst>
          </p:nvPr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예산 메뉴에서 월별 보고서 탭 클릭 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월별로 수입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 를 볼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0"/>
            <a:ext cx="409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동아리 페이지 </a:t>
            </a:r>
            <a:r>
              <a:rPr lang="en-US" altLang="ko-KR" dirty="0"/>
              <a:t>– </a:t>
            </a:r>
            <a:r>
              <a:rPr lang="ko-KR" altLang="en-US" dirty="0"/>
              <a:t>예산</a:t>
            </a:r>
            <a:r>
              <a:rPr lang="en-US" altLang="ko-KR" dirty="0"/>
              <a:t>( </a:t>
            </a:r>
            <a:r>
              <a:rPr lang="ko-KR" altLang="en-US" dirty="0"/>
              <a:t>월별 보고서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57" y="961291"/>
            <a:ext cx="9039828" cy="45720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8C2A40C-6B4B-4C77-A538-006E38F63F3A}"/>
              </a:ext>
            </a:extLst>
          </p:cNvPr>
          <p:cNvSpPr/>
          <p:nvPr/>
        </p:nvSpPr>
        <p:spPr>
          <a:xfrm>
            <a:off x="1574158" y="3577783"/>
            <a:ext cx="414034" cy="180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1B2221-7075-402C-983F-B6A968C75D12}"/>
              </a:ext>
            </a:extLst>
          </p:cNvPr>
          <p:cNvSpPr/>
          <p:nvPr/>
        </p:nvSpPr>
        <p:spPr>
          <a:xfrm>
            <a:off x="4335533" y="1649713"/>
            <a:ext cx="513303" cy="246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1488C6-8DB0-4034-A728-5F4367444F3C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9" name="왼쪽 화살표 2">
            <a:extLst>
              <a:ext uri="{FF2B5EF4-FFF2-40B4-BE49-F238E27FC236}">
                <a16:creationId xmlns:a16="http://schemas.microsoft.com/office/drawing/2014/main" id="{779E6D91-E001-43B5-8389-B18B253CCA00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581827-39DC-4BFA-A8B8-0408D27E3D82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11" name="왼쪽 화살표 10">
            <a:extLst>
              <a:ext uri="{FF2B5EF4-FFF2-40B4-BE49-F238E27FC236}">
                <a16:creationId xmlns:a16="http://schemas.microsoft.com/office/drawing/2014/main" id="{40FBB536-D0A0-4380-B218-4C2DE6E44354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B98C3D-CD12-4434-A38D-9BBEAFB3694A}"/>
              </a:ext>
            </a:extLst>
          </p:cNvPr>
          <p:cNvSpPr/>
          <p:nvPr/>
        </p:nvSpPr>
        <p:spPr>
          <a:xfrm>
            <a:off x="9868265" y="4558703"/>
            <a:ext cx="1282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 err="1"/>
              <a:t>budget.jsp</a:t>
            </a:r>
            <a:endParaRPr lang="ko-KR" altLang="en-US" dirty="0"/>
          </a:p>
        </p:txBody>
      </p:sp>
      <p:sp>
        <p:nvSpPr>
          <p:cNvPr id="13" name="왼쪽 화살표 9">
            <a:extLst>
              <a:ext uri="{FF2B5EF4-FFF2-40B4-BE49-F238E27FC236}">
                <a16:creationId xmlns:a16="http://schemas.microsoft.com/office/drawing/2014/main" id="{8C37D4CD-58A7-403D-AFBC-E3B154A46633}"/>
              </a:ext>
            </a:extLst>
          </p:cNvPr>
          <p:cNvSpPr/>
          <p:nvPr/>
        </p:nvSpPr>
        <p:spPr>
          <a:xfrm>
            <a:off x="10385597" y="4126946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14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3A046-02CF-4EF2-A061-2F4B686FB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 프로세스 추가</a:t>
            </a:r>
            <a:r>
              <a:rPr lang="en-US" altLang="ko-KR" dirty="0"/>
              <a:t>(</a:t>
            </a:r>
            <a:r>
              <a:rPr lang="ko-KR" altLang="en-US"/>
              <a:t>도표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504FE-9B76-4E60-9EBA-C9B438C17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79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80" y="885217"/>
            <a:ext cx="9046723" cy="45817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339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동아리 페이지 </a:t>
            </a:r>
            <a:r>
              <a:rPr lang="en-US" altLang="ko-KR" dirty="0"/>
              <a:t>– </a:t>
            </a:r>
            <a:r>
              <a:rPr lang="ko-KR" altLang="en-US" dirty="0"/>
              <a:t>회원 목록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목록 클릭 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동아리의 회원의 간략한 정보들을 볼 수 있음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C1285A81-7FE1-4AEC-A22D-8A57D4515A89}"/>
              </a:ext>
            </a:extLst>
          </p:cNvPr>
          <p:cNvSpPr/>
          <p:nvPr/>
        </p:nvSpPr>
        <p:spPr>
          <a:xfrm>
            <a:off x="1575880" y="3698420"/>
            <a:ext cx="414034" cy="180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0A7E12-B654-4B09-878E-5217E405BA14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7" name="왼쪽 화살표 2">
            <a:extLst>
              <a:ext uri="{FF2B5EF4-FFF2-40B4-BE49-F238E27FC236}">
                <a16:creationId xmlns:a16="http://schemas.microsoft.com/office/drawing/2014/main" id="{5F57F4D2-A9E6-4051-B3E8-C8E05D12ED11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CDD810-7468-4B06-AFDA-6E8F33601E33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9" name="왼쪽 화살표 10">
            <a:extLst>
              <a:ext uri="{FF2B5EF4-FFF2-40B4-BE49-F238E27FC236}">
                <a16:creationId xmlns:a16="http://schemas.microsoft.com/office/drawing/2014/main" id="{77CD1F69-453D-4960-A036-C214129E81D5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4B8AAC-DE93-4A91-8D23-9D97F7320A8D}"/>
              </a:ext>
            </a:extLst>
          </p:cNvPr>
          <p:cNvSpPr/>
          <p:nvPr/>
        </p:nvSpPr>
        <p:spPr>
          <a:xfrm>
            <a:off x="9333339" y="4617867"/>
            <a:ext cx="2674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myInfo_viewMember.jsp</a:t>
            </a:r>
            <a:endParaRPr lang="ko-KR" altLang="en-US" dirty="0"/>
          </a:p>
        </p:txBody>
      </p:sp>
      <p:sp>
        <p:nvSpPr>
          <p:cNvPr id="11" name="왼쪽 화살표 9">
            <a:extLst>
              <a:ext uri="{FF2B5EF4-FFF2-40B4-BE49-F238E27FC236}">
                <a16:creationId xmlns:a16="http://schemas.microsoft.com/office/drawing/2014/main" id="{793373BE-9AF0-480F-B145-AD657A209420}"/>
              </a:ext>
            </a:extLst>
          </p:cNvPr>
          <p:cNvSpPr/>
          <p:nvPr/>
        </p:nvSpPr>
        <p:spPr>
          <a:xfrm>
            <a:off x="10385597" y="4126946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714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880" y="902825"/>
            <a:ext cx="8993529" cy="45488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464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동아리 페이지 </a:t>
            </a:r>
            <a:r>
              <a:rPr lang="en-US" altLang="ko-KR" dirty="0"/>
              <a:t>– </a:t>
            </a:r>
            <a:r>
              <a:rPr lang="ko-KR" altLang="en-US" dirty="0"/>
              <a:t>게시판</a:t>
            </a:r>
            <a:r>
              <a:rPr lang="en-US" altLang="ko-KR" dirty="0"/>
              <a:t>(</a:t>
            </a:r>
            <a:r>
              <a:rPr lang="ko-KR" altLang="en-US" dirty="0"/>
              <a:t>디자인 동일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451696"/>
              </p:ext>
            </p:extLst>
          </p:nvPr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자유게시판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게시판 클릭 시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디자인은 동일하며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글의 제목을 통한 검색과 글 쓰기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자신이 작성한 글 수정 가능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3C7C0E2E-ED8D-4B94-94F4-8BA04BBD97F2}"/>
              </a:ext>
            </a:extLst>
          </p:cNvPr>
          <p:cNvSpPr/>
          <p:nvPr/>
        </p:nvSpPr>
        <p:spPr>
          <a:xfrm>
            <a:off x="1608880" y="4118993"/>
            <a:ext cx="572258" cy="5117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825547-5873-4967-8624-6896A7095017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8" name="왼쪽 화살표 2">
            <a:extLst>
              <a:ext uri="{FF2B5EF4-FFF2-40B4-BE49-F238E27FC236}">
                <a16:creationId xmlns:a16="http://schemas.microsoft.com/office/drawing/2014/main" id="{3A92A065-F650-4DA8-9E8C-EBA04470E85F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FFB91A-8696-4859-BC5E-5AF3F08A13CA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10" name="왼쪽 화살표 10">
            <a:extLst>
              <a:ext uri="{FF2B5EF4-FFF2-40B4-BE49-F238E27FC236}">
                <a16:creationId xmlns:a16="http://schemas.microsoft.com/office/drawing/2014/main" id="{1F9E31DB-BFDE-44FD-9416-803EF6756D90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DA6C1F-5C54-489F-AAD9-0BB60EB2BA55}"/>
              </a:ext>
            </a:extLst>
          </p:cNvPr>
          <p:cNvSpPr/>
          <p:nvPr/>
        </p:nvSpPr>
        <p:spPr>
          <a:xfrm>
            <a:off x="9868265" y="4558703"/>
            <a:ext cx="2024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 err="1"/>
              <a:t>myClub_Board.jsp</a:t>
            </a:r>
            <a:endParaRPr lang="ko-KR" altLang="en-US" dirty="0"/>
          </a:p>
        </p:txBody>
      </p:sp>
      <p:sp>
        <p:nvSpPr>
          <p:cNvPr id="12" name="왼쪽 화살표 9">
            <a:extLst>
              <a:ext uri="{FF2B5EF4-FFF2-40B4-BE49-F238E27FC236}">
                <a16:creationId xmlns:a16="http://schemas.microsoft.com/office/drawing/2014/main" id="{2A34FEE4-961C-4BC6-B780-4F04402F627D}"/>
              </a:ext>
            </a:extLst>
          </p:cNvPr>
          <p:cNvSpPr/>
          <p:nvPr/>
        </p:nvSpPr>
        <p:spPr>
          <a:xfrm>
            <a:off x="10385597" y="4126946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09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일정 메뉴 클릭 시 보이는 페이지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일정 등록 가능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제목 클릭 시 해당 게시글로 이동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813732" y="134224"/>
            <a:ext cx="388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동아리 페이지 </a:t>
            </a:r>
            <a:r>
              <a:rPr lang="en-US" altLang="ko-KR" dirty="0"/>
              <a:t>&gt; </a:t>
            </a:r>
            <a:r>
              <a:rPr lang="ko-KR" altLang="en-US" dirty="0"/>
              <a:t>일정</a:t>
            </a:r>
            <a:r>
              <a:rPr lang="en-US" altLang="ko-KR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B543E6-1310-4838-A93F-5A532CEE2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6" b="4097"/>
          <a:stretch/>
        </p:blipFill>
        <p:spPr>
          <a:xfrm>
            <a:off x="1727476" y="989901"/>
            <a:ext cx="8737046" cy="44126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F4C9ED1-E070-4A3A-8B84-E6CF3E8035C3}"/>
              </a:ext>
            </a:extLst>
          </p:cNvPr>
          <p:cNvSpPr/>
          <p:nvPr/>
        </p:nvSpPr>
        <p:spPr>
          <a:xfrm>
            <a:off x="1727476" y="4471332"/>
            <a:ext cx="285881" cy="142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7B7D47-DE8A-4DD3-B08B-99A7605061D7}"/>
              </a:ext>
            </a:extLst>
          </p:cNvPr>
          <p:cNvSpPr/>
          <p:nvPr/>
        </p:nvSpPr>
        <p:spPr>
          <a:xfrm>
            <a:off x="10886111" y="2493144"/>
            <a:ext cx="1174459" cy="369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calendar.jsp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ED11C7A-E753-4794-9018-FF7FC2D05896}"/>
              </a:ext>
            </a:extLst>
          </p:cNvPr>
          <p:cNvCxnSpPr>
            <a:stCxn id="7" idx="1"/>
          </p:cNvCxnSpPr>
          <p:nvPr/>
        </p:nvCxnSpPr>
        <p:spPr>
          <a:xfrm flipH="1">
            <a:off x="10242958" y="2677702"/>
            <a:ext cx="643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5A0D80-B4E0-4648-BD34-E0BD5AD16ACD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10" name="왼쪽 화살표 2">
            <a:extLst>
              <a:ext uri="{FF2B5EF4-FFF2-40B4-BE49-F238E27FC236}">
                <a16:creationId xmlns:a16="http://schemas.microsoft.com/office/drawing/2014/main" id="{BDEC155D-7B41-48E8-90E9-4FF78EEA8B73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AE9CA4-2CF8-4E1F-8B22-AACB1EAD5C5E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12" name="왼쪽 화살표 10">
            <a:extLst>
              <a:ext uri="{FF2B5EF4-FFF2-40B4-BE49-F238E27FC236}">
                <a16:creationId xmlns:a16="http://schemas.microsoft.com/office/drawing/2014/main" id="{996C541C-FBB5-45CE-97AA-9E6562CB913C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180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일정 제목 클릭 시 글을 볼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813732" y="134224"/>
            <a:ext cx="388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동아리 페이지 </a:t>
            </a:r>
            <a:r>
              <a:rPr lang="en-US" altLang="ko-KR" dirty="0"/>
              <a:t>&gt; </a:t>
            </a:r>
            <a:r>
              <a:rPr lang="ko-KR" altLang="en-US" dirty="0"/>
              <a:t>일정</a:t>
            </a:r>
            <a:r>
              <a:rPr lang="en-US" altLang="ko-KR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81C178-EE0F-4113-AF9F-28A591241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2" b="4098"/>
          <a:stretch/>
        </p:blipFill>
        <p:spPr>
          <a:xfrm>
            <a:off x="2063691" y="1124573"/>
            <a:ext cx="8254976" cy="41521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119205-D67F-4CA5-86F0-BB51AE497E86}"/>
              </a:ext>
            </a:extLst>
          </p:cNvPr>
          <p:cNvSpPr/>
          <p:nvPr/>
        </p:nvSpPr>
        <p:spPr>
          <a:xfrm>
            <a:off x="2063691" y="4387442"/>
            <a:ext cx="285881" cy="142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26C2CE-9641-4D79-A4BF-E765B357DFE1}"/>
              </a:ext>
            </a:extLst>
          </p:cNvPr>
          <p:cNvSpPr/>
          <p:nvPr/>
        </p:nvSpPr>
        <p:spPr>
          <a:xfrm>
            <a:off x="10886111" y="2493144"/>
            <a:ext cx="1174459" cy="369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myview.jsp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CED066B-5CD6-4AD5-B4A6-7CCEA4E1F288}"/>
              </a:ext>
            </a:extLst>
          </p:cNvPr>
          <p:cNvCxnSpPr>
            <a:stCxn id="7" idx="1"/>
          </p:cNvCxnSpPr>
          <p:nvPr/>
        </p:nvCxnSpPr>
        <p:spPr>
          <a:xfrm flipH="1">
            <a:off x="10242958" y="2677702"/>
            <a:ext cx="643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D503E9-2E87-47EC-8F13-78826ABD1880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10" name="왼쪽 화살표 2">
            <a:extLst>
              <a:ext uri="{FF2B5EF4-FFF2-40B4-BE49-F238E27FC236}">
                <a16:creationId xmlns:a16="http://schemas.microsoft.com/office/drawing/2014/main" id="{C1CA5879-FBFB-4EBC-9F5B-6DEF38CA562F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0FE016-87CF-43AC-8B04-02B356581849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12" name="왼쪽 화살표 10">
            <a:extLst>
              <a:ext uri="{FF2B5EF4-FFF2-40B4-BE49-F238E27FC236}">
                <a16:creationId xmlns:a16="http://schemas.microsoft.com/office/drawing/2014/main" id="{EA3AEE11-1627-41F5-AD4E-8E6BB800B703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913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동아리 일정 게시판 글 작성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813732" y="134224"/>
            <a:ext cx="388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동아리 페이지 </a:t>
            </a:r>
            <a:r>
              <a:rPr lang="en-US" altLang="ko-KR" dirty="0"/>
              <a:t>&gt; </a:t>
            </a:r>
            <a:r>
              <a:rPr lang="ko-KR" altLang="en-US" dirty="0"/>
              <a:t>일정</a:t>
            </a:r>
            <a:r>
              <a:rPr lang="en-US" altLang="ko-KR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9A9042-B3D9-44BF-A67E-119D3D3DD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2" b="3731"/>
          <a:stretch/>
        </p:blipFill>
        <p:spPr>
          <a:xfrm>
            <a:off x="1777992" y="989900"/>
            <a:ext cx="8820099" cy="44545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01A1D6D-9D40-4D79-B28A-4555AA205AA1}"/>
              </a:ext>
            </a:extLst>
          </p:cNvPr>
          <p:cNvSpPr/>
          <p:nvPr/>
        </p:nvSpPr>
        <p:spPr>
          <a:xfrm>
            <a:off x="1777992" y="4479721"/>
            <a:ext cx="285881" cy="142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4E4C82-9837-449A-88E1-A1E31C32B0DB}"/>
              </a:ext>
            </a:extLst>
          </p:cNvPr>
          <p:cNvSpPr/>
          <p:nvPr/>
        </p:nvSpPr>
        <p:spPr>
          <a:xfrm>
            <a:off x="10886111" y="2493144"/>
            <a:ext cx="1174459" cy="369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mywrite.jsp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2EE6C09-6149-4791-B06D-BB77C36F5505}"/>
              </a:ext>
            </a:extLst>
          </p:cNvPr>
          <p:cNvCxnSpPr>
            <a:stCxn id="7" idx="1"/>
          </p:cNvCxnSpPr>
          <p:nvPr/>
        </p:nvCxnSpPr>
        <p:spPr>
          <a:xfrm flipH="1">
            <a:off x="10242958" y="2677702"/>
            <a:ext cx="643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697943-DF1C-4B94-8F45-68AA9BC3187E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10" name="왼쪽 화살표 2">
            <a:extLst>
              <a:ext uri="{FF2B5EF4-FFF2-40B4-BE49-F238E27FC236}">
                <a16:creationId xmlns:a16="http://schemas.microsoft.com/office/drawing/2014/main" id="{239B3E2B-38C8-4CB4-875D-F07647733EAD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A7E436-61F3-490E-8E76-60BC7AD8BA00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12" name="왼쪽 화살표 10">
            <a:extLst>
              <a:ext uri="{FF2B5EF4-FFF2-40B4-BE49-F238E27FC236}">
                <a16:creationId xmlns:a16="http://schemas.microsoft.com/office/drawing/2014/main" id="{0D77E4A0-FC70-4574-8CF7-99BB34DFB63D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661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030" y="960699"/>
            <a:ext cx="8947231" cy="4548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464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동아리 페이지 </a:t>
            </a:r>
            <a:r>
              <a:rPr lang="en-US" altLang="ko-KR" dirty="0"/>
              <a:t>– </a:t>
            </a:r>
            <a:r>
              <a:rPr lang="ko-KR" altLang="en-US" dirty="0"/>
              <a:t>동이리 회원 승인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동아리 회원 승인 클릭 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부회장에게만 보이는 목록으로 동아리에 가입 신청한 학생들의 승인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거부 처리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9526BEE-C079-449B-9380-8EC039272F63}"/>
              </a:ext>
            </a:extLst>
          </p:cNvPr>
          <p:cNvSpPr/>
          <p:nvPr/>
        </p:nvSpPr>
        <p:spPr>
          <a:xfrm>
            <a:off x="1632030" y="4983059"/>
            <a:ext cx="733665" cy="1761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1B3256-5DFC-4E8C-8A64-08A8BEEC11E8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7" name="왼쪽 화살표 2">
            <a:extLst>
              <a:ext uri="{FF2B5EF4-FFF2-40B4-BE49-F238E27FC236}">
                <a16:creationId xmlns:a16="http://schemas.microsoft.com/office/drawing/2014/main" id="{E75DE686-F289-4514-9660-0B4201BF8B0D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D7DE91-0374-497E-AEED-54B4402B9F46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9" name="왼쪽 화살표 10">
            <a:extLst>
              <a:ext uri="{FF2B5EF4-FFF2-40B4-BE49-F238E27FC236}">
                <a16:creationId xmlns:a16="http://schemas.microsoft.com/office/drawing/2014/main" id="{5B30CEBF-6263-47AD-9B89-02F859E4B55B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087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동이리 회원 관리 클릭 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회장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부회장에게만 보이는 목록으로 동아리에 가입 된 학생들의 정보 수정이나 제명 가능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56" y="1006997"/>
            <a:ext cx="9039829" cy="45257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464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동아리 페이지 </a:t>
            </a:r>
            <a:r>
              <a:rPr lang="en-US" altLang="ko-KR" dirty="0"/>
              <a:t>– </a:t>
            </a:r>
            <a:r>
              <a:rPr lang="ko-KR" altLang="en-US" dirty="0"/>
              <a:t>동이리 회원 관리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2C1FF4-0194-4D8B-B50C-3C91C5982B1B}"/>
              </a:ext>
            </a:extLst>
          </p:cNvPr>
          <p:cNvSpPr/>
          <p:nvPr/>
        </p:nvSpPr>
        <p:spPr>
          <a:xfrm>
            <a:off x="1635197" y="5142450"/>
            <a:ext cx="705331" cy="159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C68289-9BEE-4489-82FE-3779E6F4BE1F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8" name="왼쪽 화살표 2">
            <a:extLst>
              <a:ext uri="{FF2B5EF4-FFF2-40B4-BE49-F238E27FC236}">
                <a16:creationId xmlns:a16="http://schemas.microsoft.com/office/drawing/2014/main" id="{AAA4211B-6B9F-4192-9442-5DC361ACE7F9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0D1212-8882-4002-8CED-E2FB164958DD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10" name="왼쪽 화살표 10">
            <a:extLst>
              <a:ext uri="{FF2B5EF4-FFF2-40B4-BE49-F238E27FC236}">
                <a16:creationId xmlns:a16="http://schemas.microsoft.com/office/drawing/2014/main" id="{125C64EC-2A0E-45FE-AD9F-01550AC86295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422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007234"/>
              </p:ext>
            </p:extLst>
          </p:nvPr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동아리 회원 수정 버튼 클릭 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학생의 정보 수정 가능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직책 변경 가능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89" y="902825"/>
            <a:ext cx="9036146" cy="45372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464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동아리 페이지 </a:t>
            </a:r>
            <a:r>
              <a:rPr lang="en-US" altLang="ko-KR" dirty="0"/>
              <a:t>– </a:t>
            </a:r>
            <a:r>
              <a:rPr lang="ko-KR" altLang="en-US" dirty="0"/>
              <a:t>동이리 회원 관리</a:t>
            </a:r>
            <a:r>
              <a:rPr lang="en-US" altLang="ko-KR" dirty="0"/>
              <a:t>(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26C7B5-2EC7-4870-83A1-2622EB6C0D9A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6" name="왼쪽 화살표 2">
            <a:extLst>
              <a:ext uri="{FF2B5EF4-FFF2-40B4-BE49-F238E27FC236}">
                <a16:creationId xmlns:a16="http://schemas.microsoft.com/office/drawing/2014/main" id="{57335418-8688-4E40-BB7B-D813D50B7D76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4FF972-3468-4762-A559-3A693C64E8A7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8" name="왼쪽 화살표 10">
            <a:extLst>
              <a:ext uri="{FF2B5EF4-FFF2-40B4-BE49-F238E27FC236}">
                <a16:creationId xmlns:a16="http://schemas.microsoft.com/office/drawing/2014/main" id="{62A42785-C6CD-48A8-B423-3BFE5BEEB440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752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동이리 정보 수정 클릭 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회장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부회장에게만 보이는 목록으로 해당 동아리의 정보를 수정 할 수 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0"/>
            <a:ext cx="464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동아리 페이지 </a:t>
            </a:r>
            <a:r>
              <a:rPr lang="en-US" altLang="ko-KR" dirty="0"/>
              <a:t>– </a:t>
            </a:r>
            <a:r>
              <a:rPr lang="ko-KR" altLang="en-US"/>
              <a:t>동이리 정보 수정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9AB3BF-C506-4AC3-9232-DBBEFC832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5" b="3853"/>
          <a:stretch/>
        </p:blipFill>
        <p:spPr>
          <a:xfrm>
            <a:off x="1657196" y="1135700"/>
            <a:ext cx="8719985" cy="445183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86F583-B1B5-4698-A273-8DFB9566F0AB}"/>
              </a:ext>
            </a:extLst>
          </p:cNvPr>
          <p:cNvSpPr/>
          <p:nvPr/>
        </p:nvSpPr>
        <p:spPr>
          <a:xfrm>
            <a:off x="1657196" y="5279861"/>
            <a:ext cx="867889" cy="159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BB0B5F-F266-4FE9-BBC8-759B4E36A038}"/>
              </a:ext>
            </a:extLst>
          </p:cNvPr>
          <p:cNvSpPr/>
          <p:nvPr/>
        </p:nvSpPr>
        <p:spPr>
          <a:xfrm>
            <a:off x="10421387" y="700711"/>
            <a:ext cx="177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headerCopy.jsp</a:t>
            </a:r>
            <a:endParaRPr lang="ko-KR" altLang="en-US" dirty="0"/>
          </a:p>
        </p:txBody>
      </p:sp>
      <p:sp>
        <p:nvSpPr>
          <p:cNvPr id="8" name="왼쪽 화살표 2">
            <a:extLst>
              <a:ext uri="{FF2B5EF4-FFF2-40B4-BE49-F238E27FC236}">
                <a16:creationId xmlns:a16="http://schemas.microsoft.com/office/drawing/2014/main" id="{F9AACFF5-771B-42C4-936E-0686C63D20D4}"/>
              </a:ext>
            </a:extLst>
          </p:cNvPr>
          <p:cNvSpPr/>
          <p:nvPr/>
        </p:nvSpPr>
        <p:spPr>
          <a:xfrm>
            <a:off x="9723010" y="730619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04D25E-7895-426A-9A65-AF62DF410E43}"/>
              </a:ext>
            </a:extLst>
          </p:cNvPr>
          <p:cNvSpPr/>
          <p:nvPr/>
        </p:nvSpPr>
        <p:spPr>
          <a:xfrm>
            <a:off x="-48966" y="2964700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makeTest_1.jsp</a:t>
            </a:r>
          </a:p>
        </p:txBody>
      </p:sp>
      <p:sp>
        <p:nvSpPr>
          <p:cNvPr id="10" name="왼쪽 화살표 10">
            <a:extLst>
              <a:ext uri="{FF2B5EF4-FFF2-40B4-BE49-F238E27FC236}">
                <a16:creationId xmlns:a16="http://schemas.microsoft.com/office/drawing/2014/main" id="{CCCB540C-28B9-44CB-8672-ECB02B8DBF86}"/>
              </a:ext>
            </a:extLst>
          </p:cNvPr>
          <p:cNvSpPr/>
          <p:nvPr/>
        </p:nvSpPr>
        <p:spPr>
          <a:xfrm rot="10800000">
            <a:off x="894075" y="3481723"/>
            <a:ext cx="698377" cy="3394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34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066105"/>
              </p:ext>
            </p:extLst>
          </p:nvPr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동아리 조회 메뉴 클릭 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☆이미지를 클릭하여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좋아요를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누를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가입 신청 버튼을 클릭하면 가입신청양식이 뜸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813732" y="134224"/>
            <a:ext cx="388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동아리 조회</a:t>
            </a:r>
            <a:r>
              <a:rPr lang="en-US" altLang="ko-KR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82592E-480A-47FE-87A4-64082B5AB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2" b="4220"/>
          <a:stretch/>
        </p:blipFill>
        <p:spPr>
          <a:xfrm>
            <a:off x="1812290" y="1023458"/>
            <a:ext cx="8752245" cy="43538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248C64-0934-4524-83A9-1599E1CC6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738" y="3477237"/>
            <a:ext cx="4040696" cy="317032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C016BB7-0DC0-450C-864B-8E59779399F1}"/>
              </a:ext>
            </a:extLst>
          </p:cNvPr>
          <p:cNvSpPr/>
          <p:nvPr/>
        </p:nvSpPr>
        <p:spPr>
          <a:xfrm>
            <a:off x="8257296" y="2316975"/>
            <a:ext cx="2122414" cy="3675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club_SignUp_Form.jsp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4A97BC0-0633-4691-9925-79F726D30810}"/>
              </a:ext>
            </a:extLst>
          </p:cNvPr>
          <p:cNvCxnSpPr>
            <a:cxnSpLocks/>
          </p:cNvCxnSpPr>
          <p:nvPr/>
        </p:nvCxnSpPr>
        <p:spPr>
          <a:xfrm>
            <a:off x="9295002" y="2684477"/>
            <a:ext cx="0" cy="85567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45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5A864-6A06-43D5-84E1-2159FC76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비로그인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03D8FD-325F-4C51-B95E-657EA3105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메인 페이지</a:t>
            </a:r>
            <a:endParaRPr lang="en-US" altLang="ko-KR" dirty="0"/>
          </a:p>
          <a:p>
            <a:r>
              <a:rPr lang="ko-KR" altLang="en-US" dirty="0"/>
              <a:t>동아리 조회</a:t>
            </a:r>
            <a:endParaRPr lang="en-US" altLang="ko-KR" dirty="0"/>
          </a:p>
          <a:p>
            <a:r>
              <a:rPr lang="ko-KR" altLang="en-US" dirty="0"/>
              <a:t>우수 동아리</a:t>
            </a:r>
            <a:endParaRPr lang="en-US" altLang="ko-KR" dirty="0"/>
          </a:p>
          <a:p>
            <a:r>
              <a:rPr lang="ko-KR" altLang="en-US" dirty="0"/>
              <a:t>전체 공지사항</a:t>
            </a:r>
            <a:endParaRPr lang="en-US" altLang="ko-KR" dirty="0"/>
          </a:p>
          <a:p>
            <a:r>
              <a:rPr lang="ko-KR" altLang="en-US" dirty="0"/>
              <a:t>주변 음식점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8787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5A864-6A06-43D5-84E1-2159FC76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  <a:r>
              <a:rPr lang="en-US" altLang="ko-KR" dirty="0"/>
              <a:t>(</a:t>
            </a:r>
            <a:r>
              <a:rPr lang="ko-KR" altLang="en-US" dirty="0"/>
              <a:t>전체 관리자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03D8FD-325F-4C51-B95E-657EA3105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메인 페이지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동아리 등록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1598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전체 관리자 동아리 등록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771787" y="160743"/>
            <a:ext cx="388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메인 페이지 </a:t>
            </a:r>
            <a:r>
              <a:rPr lang="en-US" altLang="ko-KR" dirty="0"/>
              <a:t>&gt; </a:t>
            </a:r>
            <a:r>
              <a:rPr lang="ko-KR" altLang="en-US" dirty="0"/>
              <a:t>동아리 등록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5C063D-6911-40FF-B2E4-90E7EDAED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2" b="3854"/>
          <a:stretch/>
        </p:blipFill>
        <p:spPr>
          <a:xfrm>
            <a:off x="1610685" y="956345"/>
            <a:ext cx="8970628" cy="448104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0D1DDAF-799A-4B11-BAB2-CAF880E31AAE}"/>
              </a:ext>
            </a:extLst>
          </p:cNvPr>
          <p:cNvSpPr/>
          <p:nvPr/>
        </p:nvSpPr>
        <p:spPr>
          <a:xfrm>
            <a:off x="9174760" y="956345"/>
            <a:ext cx="629174" cy="5117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B3E882-64DC-4BE4-B505-20C963803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066" y="1278578"/>
            <a:ext cx="5230205" cy="43008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E5616BF-3E2D-43F8-84FC-0B8A03C551CD}"/>
              </a:ext>
            </a:extLst>
          </p:cNvPr>
          <p:cNvSpPr/>
          <p:nvPr/>
        </p:nvSpPr>
        <p:spPr>
          <a:xfrm>
            <a:off x="7925332" y="3491434"/>
            <a:ext cx="1327725" cy="369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createClub.jsp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5175A5C-0A91-469A-A158-DE3B3B3BF9BB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282180" y="3675992"/>
            <a:ext cx="643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028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메인페이지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첫 페이지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날짜로 공지사항 제목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보여줌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제목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해당 게시글로 이동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비로그인시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좋아요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갯수가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제일 많은 동아리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추천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813732" y="134224"/>
            <a:ext cx="296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메인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8D6866-49B2-433E-AF47-A32F06D3B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2" b="3599"/>
          <a:stretch/>
        </p:blipFill>
        <p:spPr>
          <a:xfrm>
            <a:off x="1565944" y="855893"/>
            <a:ext cx="9152389" cy="462915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7A5EF85-EA40-46D0-86F9-852E3AB8080B}"/>
              </a:ext>
            </a:extLst>
          </p:cNvPr>
          <p:cNvSpPr/>
          <p:nvPr/>
        </p:nvSpPr>
        <p:spPr>
          <a:xfrm>
            <a:off x="10886111" y="856109"/>
            <a:ext cx="1174459" cy="369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header.jsp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F72C7B-F2A1-4E65-995B-8B50B7D01265}"/>
              </a:ext>
            </a:extLst>
          </p:cNvPr>
          <p:cNvSpPr/>
          <p:nvPr/>
        </p:nvSpPr>
        <p:spPr>
          <a:xfrm>
            <a:off x="10886111" y="2493144"/>
            <a:ext cx="1174459" cy="369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intro.jsp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4A7FFC-FF54-4C5D-9229-F6632A4A604C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0718333" y="1040451"/>
            <a:ext cx="167778" cy="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9C7AED5-8DD9-4E74-ADBE-3342BCF9B009}"/>
              </a:ext>
            </a:extLst>
          </p:cNvPr>
          <p:cNvCxnSpPr>
            <a:stCxn id="7" idx="1"/>
          </p:cNvCxnSpPr>
          <p:nvPr/>
        </p:nvCxnSpPr>
        <p:spPr>
          <a:xfrm flipH="1">
            <a:off x="10242958" y="2677702"/>
            <a:ext cx="643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644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동아리 조회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동아리 조회를 할 수 있는 페이지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동아리 조회 메뉴 클릭 시 보이는 페이지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동아리 별 조회 가능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 동아리 별 조회 가능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813732" y="134224"/>
            <a:ext cx="246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동아리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DD3DA0-EB7A-4119-8E57-55C01FB2E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3" b="3976"/>
          <a:stretch/>
        </p:blipFill>
        <p:spPr>
          <a:xfrm>
            <a:off x="1850281" y="1015067"/>
            <a:ext cx="8710951" cy="438744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7FB3C34-47A0-4E70-91C1-CB6F986F91CF}"/>
              </a:ext>
            </a:extLst>
          </p:cNvPr>
          <p:cNvSpPr/>
          <p:nvPr/>
        </p:nvSpPr>
        <p:spPr>
          <a:xfrm>
            <a:off x="10886112" y="2493143"/>
            <a:ext cx="1143702" cy="4094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club_search.jsp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6E63169-BA9E-433A-8E20-DFD56406E887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10242960" y="2677703"/>
            <a:ext cx="643152" cy="2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213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동아리 조회 페이지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동아리 포스터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팝업으로 보여줌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813732" y="134224"/>
            <a:ext cx="246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동아리 포스터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764AB4-7A12-42F1-BC1E-85A27F454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3" b="3976"/>
          <a:stretch/>
        </p:blipFill>
        <p:spPr>
          <a:xfrm>
            <a:off x="1850281" y="1015067"/>
            <a:ext cx="8710951" cy="43874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A8E00D-2F4C-4A13-B8EF-C5CCEF3A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591" y="843734"/>
            <a:ext cx="3418251" cy="416513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765975A-DFD5-49D6-824C-99022E34EBCE}"/>
              </a:ext>
            </a:extLst>
          </p:cNvPr>
          <p:cNvSpPr/>
          <p:nvPr/>
        </p:nvSpPr>
        <p:spPr>
          <a:xfrm>
            <a:off x="7063530" y="2340528"/>
            <a:ext cx="604008" cy="3271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10CFECE-D1BD-4C24-A549-308182D5F356}"/>
              </a:ext>
            </a:extLst>
          </p:cNvPr>
          <p:cNvCxnSpPr>
            <a:stCxn id="7" idx="2"/>
          </p:cNvCxnSpPr>
          <p:nvPr/>
        </p:nvCxnSpPr>
        <p:spPr>
          <a:xfrm flipH="1">
            <a:off x="6063842" y="2504114"/>
            <a:ext cx="999688" cy="2810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97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183956"/>
              </p:ext>
            </p:extLst>
          </p:nvPr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우수 동아리 메뉴 클릭 시 보이는 페이지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동아리 별 우수 동아리 확인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우수동아리 선정 기준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수 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회원수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중앙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동아리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TOP5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학술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운동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봉사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문화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종교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기타 동아리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TOP3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813732" y="134224"/>
            <a:ext cx="246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우수 동아리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06EC52-0C87-40D5-9738-0F354EB312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2" b="3853"/>
          <a:stretch/>
        </p:blipFill>
        <p:spPr>
          <a:xfrm>
            <a:off x="1513604" y="889233"/>
            <a:ext cx="9164790" cy="462233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AB8A6CB-F493-4B1E-A9B6-1B37132D2A2B}"/>
              </a:ext>
            </a:extLst>
          </p:cNvPr>
          <p:cNvSpPr/>
          <p:nvPr/>
        </p:nvSpPr>
        <p:spPr>
          <a:xfrm>
            <a:off x="10886111" y="2493144"/>
            <a:ext cx="1174459" cy="369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top_club.jsp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280E5A0-8D79-4BD0-968E-A985F2F40CE1}"/>
              </a:ext>
            </a:extLst>
          </p:cNvPr>
          <p:cNvCxnSpPr>
            <a:stCxn id="6" idx="1"/>
          </p:cNvCxnSpPr>
          <p:nvPr/>
        </p:nvCxnSpPr>
        <p:spPr>
          <a:xfrm flipH="1">
            <a:off x="10242958" y="2677702"/>
            <a:ext cx="643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990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메뉴 클릭 시 보이는 페이지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관리자만 글 작성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813732" y="134224"/>
            <a:ext cx="246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공지사항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AB03AA-86E7-4F90-988A-8A87245F5F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2" b="4098"/>
          <a:stretch/>
        </p:blipFill>
        <p:spPr>
          <a:xfrm>
            <a:off x="1957136" y="1031846"/>
            <a:ext cx="8437029" cy="420288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85EE2D1-3DF4-4673-9FA9-6745F0F50945}"/>
              </a:ext>
            </a:extLst>
          </p:cNvPr>
          <p:cNvSpPr/>
          <p:nvPr/>
        </p:nvSpPr>
        <p:spPr>
          <a:xfrm>
            <a:off x="4974672" y="1728132"/>
            <a:ext cx="327170" cy="3313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B42FBFC-1212-4872-9583-27526DA1AC24}"/>
              </a:ext>
            </a:extLst>
          </p:cNvPr>
          <p:cNvCxnSpPr>
            <a:cxnSpLocks/>
            <a:stCxn id="6" idx="4"/>
          </p:cNvCxnSpPr>
          <p:nvPr/>
        </p:nvCxnSpPr>
        <p:spPr>
          <a:xfrm flipH="1">
            <a:off x="3280097" y="2059498"/>
            <a:ext cx="1858160" cy="37636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BAC973-C345-4373-AC16-70BB03B1DF8D}"/>
              </a:ext>
            </a:extLst>
          </p:cNvPr>
          <p:cNvSpPr/>
          <p:nvPr/>
        </p:nvSpPr>
        <p:spPr>
          <a:xfrm>
            <a:off x="10886111" y="2493144"/>
            <a:ext cx="1174459" cy="369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board.jsp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02EAC4-A54E-4166-A554-A97B4C513E87}"/>
              </a:ext>
            </a:extLst>
          </p:cNvPr>
          <p:cNvCxnSpPr>
            <a:stCxn id="9" idx="1"/>
          </p:cNvCxnSpPr>
          <p:nvPr/>
        </p:nvCxnSpPr>
        <p:spPr>
          <a:xfrm flipH="1">
            <a:off x="10242958" y="2677702"/>
            <a:ext cx="643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622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03EB20B-1651-4C81-8DF0-DA62639A8BB0}"/>
              </a:ext>
            </a:extLst>
          </p:cNvPr>
          <p:cNvGraphicFramePr>
            <a:graphicFrameLocks noGrp="1"/>
          </p:cNvGraphicFramePr>
          <p:nvPr/>
        </p:nvGraphicFramePr>
        <p:xfrm>
          <a:off x="1473666" y="549054"/>
          <a:ext cx="9244667" cy="629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화면구성 및 안내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9653"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9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전체 관리자 공지사항 작성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67781B-9476-4636-80EE-AFFC0A2F80BD}"/>
              </a:ext>
            </a:extLst>
          </p:cNvPr>
          <p:cNvSpPr txBox="1"/>
          <p:nvPr/>
        </p:nvSpPr>
        <p:spPr>
          <a:xfrm>
            <a:off x="771787" y="160743"/>
            <a:ext cx="388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공지사항 글 작성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BA211A-20AA-4B55-B7C1-39E308EE2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60" b="3853"/>
          <a:stretch/>
        </p:blipFill>
        <p:spPr>
          <a:xfrm>
            <a:off x="2132683" y="914400"/>
            <a:ext cx="8222127" cy="415255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0855BF1-BFCA-4DFC-93D8-D6908E63C2BB}"/>
              </a:ext>
            </a:extLst>
          </p:cNvPr>
          <p:cNvSpPr/>
          <p:nvPr/>
        </p:nvSpPr>
        <p:spPr>
          <a:xfrm>
            <a:off x="9208846" y="3059884"/>
            <a:ext cx="1327725" cy="369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write.jsp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41CFD00-2D7A-4298-9806-E9F5D0FBCA9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8565694" y="3244442"/>
            <a:ext cx="643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619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966</Words>
  <Application>Microsoft Office PowerPoint</Application>
  <PresentationFormat>와이드스크린</PresentationFormat>
  <Paragraphs>341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한림대학교 동아리 관리 플랫폼 메뉴얼</vt:lpstr>
      <vt:lpstr>업무 프로세스 추가(도표)</vt:lpstr>
      <vt:lpstr>비로그인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로그인(학생)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로그인(전체 관리자)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김진섭</dc:creator>
  <cp:lastModifiedBy>김진섭</cp:lastModifiedBy>
  <cp:revision>119</cp:revision>
  <dcterms:created xsi:type="dcterms:W3CDTF">2019-10-21T11:57:10Z</dcterms:created>
  <dcterms:modified xsi:type="dcterms:W3CDTF">2019-10-22T04:40:29Z</dcterms:modified>
</cp:coreProperties>
</file>